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E66C-9F55-386B-C2C3-703462682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C16C4A-EFF4-4F1F-FA07-C2BDC2012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B497B-B661-5ECB-3C19-FB556F79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3B7A2-2D16-3AF0-1E1F-64AA76F7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A7761-3ABB-3689-75AA-8E7CE171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8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C992-9CA6-537F-7D36-16483FCB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85C00-4FF0-D9FB-D246-EAB6C52D4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552DE-45FA-BD1C-90D6-64046B87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B2B2F-9F27-6612-1ABA-C7ACC5D92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EE111-D413-C363-2E70-D83430E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1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0B6486-AB54-197A-52FF-46228DDE0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C2219-A49E-D105-9E7D-484DA3798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80FD9-D272-5CFA-9CA2-74DD2B8C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4A51E-F00D-FB93-B623-4D635F27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DDF90-D854-4A7B-BC9C-C51500DF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0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E4178-4F98-D8E4-9E0C-A7CFD118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4DB9E-E871-09E6-A3F4-175316B0C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77B10-1B22-F4C5-696C-44EF0E8A8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E5DBC-0E0F-36D0-57CD-390594647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029A7-A471-AF5B-F576-E2962F81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7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B67FF-F81A-5C84-505A-A0C54AD6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6F132-5F57-68DC-1F75-692E3EABB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5EEDC-EE0F-769A-2D08-04E9F3EA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D843F-0ADE-7DA3-AFC6-29B8B3B9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2A1D3-B39F-C9A9-B477-D6218BAFD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4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4E3F-45D2-690C-4AA5-4C3AC3EC0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9A3B-14F1-3A55-8772-AA5D72111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89F9B-2282-740D-32C7-364309B46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2D0E7-B3D2-D340-A97D-C46E287BE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FDBEE-5355-8778-417F-C8B2DB2E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AB878-9AB1-D454-17E9-94EC6ACC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8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85353-7251-F6B3-431B-5E888465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8BC32-A4BA-4328-AB09-A63621F01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A5A77-2480-C444-D372-089524ED5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58EAB3-8CDD-DE83-C07F-44A3B0FC5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042D1F-B7D1-4674-437C-25FF9E73B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96699-4C29-0355-CA8E-77500795D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860C9-13C4-7617-C50B-B0CC542E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6B87F0-4F62-081E-2BC9-8E8087FD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7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B2865-98AA-1F33-9D67-145022AE9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88CDB-7388-E911-BB06-3F07ADAEE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C2F97-EBE6-429E-A4FA-CA03BC1E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B3F3EE-DDE2-B554-4361-C631810B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5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390DA9-B055-A794-27CE-9073B1076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5DD975-2CC7-F096-6F64-24499D80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520E9-F022-2C76-2915-2C2E051E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2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29984-64A5-D428-E330-81B95CD0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89C75-45D6-B043-177E-B937DF833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2CF5E-3EB8-BEFA-65F9-D2F495412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A413D-7F16-34CD-E364-2F6DB155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CC2D9-8B23-992B-B9CF-810B1194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97BE2-BA89-2B92-64F2-2027FE79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3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D93BC-1EFE-A398-5ED5-A4CEFBCE1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0890EF-DE01-45BC-BBD2-C2AF86768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BAA11-6122-C71D-FE46-7ED827E8B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5B3A8D-E067-815F-A5E4-2C00BF77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C7E6B-C1E1-CF0B-AE80-F068ED5EE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685DC-E1F9-4B96-CB8B-A3B2BC64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5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E6767E-3DD8-6AE3-027E-C48873E9D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8C4E1-5866-819E-A19C-62240ADE6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B6742-2040-F9F8-6628-FB2A81662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916D08-C0EF-4750-A845-84999A201A2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68CD5-6672-5A30-0FA4-CCA29F10C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1E856-2AE6-3082-7050-8FC841964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96A913-DDBA-4389-8899-E0F1278C9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1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nesa16@scsk12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colleya@scsk12.org" TargetMode="External"/><Relationship Id="rId4" Type="http://schemas.openxmlformats.org/officeDocument/2006/relationships/hyperlink" Target="mailto:smiths28@scsk12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61D1F6A-B195-0842-A6CE-9EBF0AA51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14" y="12989"/>
            <a:ext cx="9993086" cy="683202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9A5862-04AD-A045-B359-BB0360BC1FA8}"/>
              </a:ext>
            </a:extLst>
          </p:cNvPr>
          <p:cNvSpPr txBox="1"/>
          <p:nvPr/>
        </p:nvSpPr>
        <p:spPr>
          <a:xfrm>
            <a:off x="1524001" y="3953346"/>
            <a:ext cx="457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Dominic</a:t>
            </a:r>
          </a:p>
          <a:p>
            <a:r>
              <a:rPr lang="en-US" sz="1200" dirty="0"/>
              <a:t>Habor                      </a:t>
            </a:r>
            <a:r>
              <a:rPr lang="en-US" sz="1200" dirty="0" err="1"/>
              <a:t>Royre</a:t>
            </a:r>
            <a:endParaRPr lang="en-US" sz="1200" dirty="0"/>
          </a:p>
          <a:p>
            <a:r>
              <a:rPr lang="en-US" sz="1200" dirty="0"/>
              <a:t> Sharan                   </a:t>
            </a:r>
            <a:r>
              <a:rPr lang="en-US" sz="1200"/>
              <a:t>Simon                                        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4B88E3-0945-9B42-A63F-F709B678914C}"/>
              </a:ext>
            </a:extLst>
          </p:cNvPr>
          <p:cNvSpPr txBox="1"/>
          <p:nvPr/>
        </p:nvSpPr>
        <p:spPr>
          <a:xfrm>
            <a:off x="6693105" y="1749945"/>
            <a:ext cx="165351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27" dirty="0"/>
              <a:t>Divion- How many in each group? How many groups?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C6CB7C-F7F4-A745-A84A-9A969E073BBD}"/>
              </a:ext>
            </a:extLst>
          </p:cNvPr>
          <p:cNvSpPr txBox="1"/>
          <p:nvPr/>
        </p:nvSpPr>
        <p:spPr>
          <a:xfrm>
            <a:off x="6222780" y="2599280"/>
            <a:ext cx="2368033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27" dirty="0"/>
              <a:t>Ask and Answer Questions, Sentences/Fragments, CK spelling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5956DE-3CB3-AB49-A660-C11A0722EE63}"/>
              </a:ext>
            </a:extLst>
          </p:cNvPr>
          <p:cNvSpPr txBox="1"/>
          <p:nvPr/>
        </p:nvSpPr>
        <p:spPr>
          <a:xfrm>
            <a:off x="6222780" y="3178005"/>
            <a:ext cx="1653510" cy="281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27" dirty="0"/>
              <a:t>Geography of TN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BF5B0A-7051-3C4D-914E-B6362768FDFA}"/>
              </a:ext>
            </a:extLst>
          </p:cNvPr>
          <p:cNvSpPr txBox="1"/>
          <p:nvPr/>
        </p:nvSpPr>
        <p:spPr>
          <a:xfrm>
            <a:off x="6222780" y="3755087"/>
            <a:ext cx="1653510" cy="281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27" dirty="0"/>
              <a:t>Properties of Matter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9D45A6-1A62-1D46-97EE-27C82EC5175A}"/>
              </a:ext>
            </a:extLst>
          </p:cNvPr>
          <p:cNvSpPr txBox="1"/>
          <p:nvPr/>
        </p:nvSpPr>
        <p:spPr>
          <a:xfrm>
            <a:off x="6258462" y="5063874"/>
            <a:ext cx="3919681" cy="1561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5" b="1" dirty="0"/>
              <a:t>Class Dojo is our method of communication.  If you have a time sensitive message (like a dismissal change) please let the office know!</a:t>
            </a:r>
            <a:endParaRPr lang="en-US" sz="955" dirty="0"/>
          </a:p>
          <a:p>
            <a:r>
              <a:rPr lang="en-US" sz="1091" dirty="0"/>
              <a:t>Mrs. Jones - </a:t>
            </a:r>
            <a:r>
              <a:rPr lang="en-US" sz="1091" u="sng" dirty="0">
                <a:hlinkClick r:id="rId3"/>
              </a:rPr>
              <a:t>jonesa16@scsk12.org</a:t>
            </a:r>
            <a:r>
              <a:rPr lang="en-US" sz="1091" dirty="0"/>
              <a:t> </a:t>
            </a:r>
          </a:p>
          <a:p>
            <a:r>
              <a:rPr lang="en-US" sz="1091" dirty="0"/>
              <a:t>Ms. Smith -  </a:t>
            </a:r>
            <a:r>
              <a:rPr lang="en-US" sz="1091" u="sng" dirty="0">
                <a:hlinkClick r:id="rId4"/>
              </a:rPr>
              <a:t>smiths28@scsk12.org</a:t>
            </a:r>
            <a:r>
              <a:rPr lang="en-US" sz="1091" dirty="0"/>
              <a:t> </a:t>
            </a:r>
          </a:p>
          <a:p>
            <a:r>
              <a:rPr lang="en-US" sz="1091" dirty="0"/>
              <a:t>Mr. Colley - </a:t>
            </a:r>
            <a:r>
              <a:rPr lang="en-US" sz="1091" u="sng" dirty="0">
                <a:hlinkClick r:id="rId5"/>
              </a:rPr>
              <a:t>colleya@scsk12.org</a:t>
            </a:r>
            <a:r>
              <a:rPr lang="en-US" sz="1091" dirty="0"/>
              <a:t>  </a:t>
            </a:r>
          </a:p>
          <a:p>
            <a:br>
              <a:rPr lang="en-US" sz="1091" dirty="0"/>
            </a:br>
            <a:endParaRPr lang="en-US" sz="1091" dirty="0"/>
          </a:p>
          <a:p>
            <a:r>
              <a:rPr lang="en-US" sz="1227" dirty="0"/>
              <a:t>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4A933-A9E7-E77F-E92C-F4DA83574C67}"/>
              </a:ext>
            </a:extLst>
          </p:cNvPr>
          <p:cNvSpPr txBox="1"/>
          <p:nvPr/>
        </p:nvSpPr>
        <p:spPr>
          <a:xfrm>
            <a:off x="1524001" y="1749945"/>
            <a:ext cx="3974895" cy="1880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Dear Parent/Guardian,</a:t>
            </a:r>
            <a:endParaRPr lang="en-US" sz="1200" dirty="0"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Please continue to discuss the importance of following classroom and school rules with your child. </a:t>
            </a:r>
          </a:p>
          <a:p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-Students are considered tardy after 8:20 a.m.</a:t>
            </a:r>
            <a:endParaRPr lang="en-US" sz="1200" dirty="0"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-Please ensure teachers have current contact information on file. Check PowerSchool for accurate information.</a:t>
            </a:r>
            <a:endParaRPr lang="en-US" sz="1200" dirty="0"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Visit the Richland website to see teacher’s pages. -Students should be picked up from school by 3:15 p.m.</a:t>
            </a:r>
            <a:endParaRPr lang="en-US" sz="1200" dirty="0"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1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18" dirty="0"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5D256F-A697-125E-F397-CA35E0262A03}"/>
              </a:ext>
            </a:extLst>
          </p:cNvPr>
          <p:cNvSpPr/>
          <p:nvPr/>
        </p:nvSpPr>
        <p:spPr>
          <a:xfrm>
            <a:off x="6096001" y="1794127"/>
            <a:ext cx="3037114" cy="2755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27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733836-7FF5-FC79-0448-A77CCC3F75E3}"/>
              </a:ext>
            </a:extLst>
          </p:cNvPr>
          <p:cNvSpPr txBox="1"/>
          <p:nvPr/>
        </p:nvSpPr>
        <p:spPr>
          <a:xfrm>
            <a:off x="6364660" y="1917446"/>
            <a:ext cx="1981955" cy="1980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27" b="1" dirty="0"/>
              <a:t>Math- Multiplication Facts: Use Patterns</a:t>
            </a:r>
          </a:p>
          <a:p>
            <a:endParaRPr lang="en-US" sz="1227" b="1" dirty="0"/>
          </a:p>
          <a:p>
            <a:r>
              <a:rPr lang="en-US" sz="1227" b="1" dirty="0"/>
              <a:t>	Vocabulary</a:t>
            </a:r>
          </a:p>
          <a:p>
            <a:r>
              <a:rPr lang="en-US" sz="1227" b="1" dirty="0"/>
              <a:t>-multiples</a:t>
            </a:r>
          </a:p>
          <a:p>
            <a:r>
              <a:rPr lang="en-US" sz="1227" b="1" dirty="0"/>
              <a:t>-Identity(one) Property of Multiplication</a:t>
            </a:r>
          </a:p>
          <a:p>
            <a:r>
              <a:rPr lang="en-US" sz="1227" b="1" dirty="0"/>
              <a:t>-Zero Property of Multiplication</a:t>
            </a:r>
          </a:p>
          <a:p>
            <a:endParaRPr lang="en-US" sz="1227" b="1" dirty="0"/>
          </a:p>
        </p:txBody>
      </p:sp>
    </p:spTree>
    <p:extLst>
      <p:ext uri="{BB962C8B-B14F-4D97-AF65-F5344CB8AC3E}">
        <p14:creationId xmlns:p14="http://schemas.microsoft.com/office/powerpoint/2010/main" val="339948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Franklin Gothic Book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 JONES</dc:creator>
  <cp:lastModifiedBy>ASHLEY  JONES</cp:lastModifiedBy>
  <cp:revision>1</cp:revision>
  <dcterms:created xsi:type="dcterms:W3CDTF">2025-08-22T19:03:03Z</dcterms:created>
  <dcterms:modified xsi:type="dcterms:W3CDTF">2025-08-22T19:04:52Z</dcterms:modified>
</cp:coreProperties>
</file>